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4" r:id="rId7"/>
    <p:sldId id="359" r:id="rId8"/>
    <p:sldId id="361" r:id="rId9"/>
    <p:sldId id="3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498144" y="1455580"/>
            <a:ext cx="7227087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498144" y="2876579"/>
            <a:ext cx="68538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624756" y="656901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Raíssa Azevedo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955041" y="1158408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8AE89FC-2879-80FF-F72D-F45CB2CA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8" y="324210"/>
            <a:ext cx="749098" cy="7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626E0B-AF95-D5BC-9EFA-F0A315E7AD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D62D1-CB35-E6E8-69E9-95DD3F3FB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FC79B5-7755-CABA-DA0F-B2D60B1A4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19B0DA-1F6D-81E0-0C25-F991F110F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10" y="621084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C77C09-EB48-B253-CED8-188D5C93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1" y="6286129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3158</TotalTime>
  <Words>56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Raissa Azevedo</cp:lastModifiedBy>
  <cp:revision>51</cp:revision>
  <dcterms:created xsi:type="dcterms:W3CDTF">2021-01-25T21:40:29Z</dcterms:created>
  <dcterms:modified xsi:type="dcterms:W3CDTF">2023-11-08T18:38:21Z</dcterms:modified>
</cp:coreProperties>
</file>